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84" r:id="rId4"/>
    <p:sldId id="271" r:id="rId5"/>
    <p:sldId id="257" r:id="rId6"/>
    <p:sldId id="259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82" r:id="rId19"/>
    <p:sldId id="277" r:id="rId20"/>
    <p:sldId id="278" r:id="rId21"/>
    <p:sldId id="279" r:id="rId22"/>
    <p:sldId id="276" r:id="rId23"/>
    <p:sldId id="280" r:id="rId24"/>
    <p:sldId id="281" r:id="rId25"/>
    <p:sldId id="285" r:id="rId26"/>
    <p:sldId id="286" r:id="rId27"/>
    <p:sldId id="287" r:id="rId28"/>
    <p:sldId id="273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8AB6-A2C3-48D3-8B40-1995E63E972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6BA6B-1A79-4BFE-8ACB-DC494AC8D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6BA6B-1A79-4BFE-8ACB-DC494AC8D4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E79CBD-E843-4F39-8A2B-BAFC0FFF5C73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38A076-016A-43C1-835A-BEB3DD132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4medok.ru/wp-content/uploads/2011/12/3_78_37859_132377337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24medok.ru/wp-content/uploads/2011/12/3_78_37862_132377339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24medok.ru/wp-content/uploads/2011/12/3_78_37861_132377338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7" y="1142984"/>
            <a:ext cx="7531199" cy="181588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Исследовательский проект «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 русского пряника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Старшая группа МАДОУ «Детский сад №263»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http://pryanik33.narod.ru/STATJA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142985"/>
            <a:ext cx="628654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полученных ответов: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– источник самой разной информации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книгах есть всё, что мы хотим знать об истории русского пряника 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142985"/>
            <a:ext cx="628654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проверки полученных ответов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книгах и интернете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42852"/>
            <a:ext cx="68580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Происхождение пряников теряется в глубине не просто веков, а тысячелетий. Кондитерские изделия из муки и мёда найдены археологами в древнеегипетских гробницах.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при раскопках в Италии найдены формы для изготовления пряников, которые в те древние времена называли медовиками.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Пряниками их стали называть тогда, когда появились различные пряности.</a:t>
            </a:r>
          </a:p>
          <a:p>
            <a:pPr marL="0" marR="0" lvl="0" indent="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428868"/>
            <a:ext cx="600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 пряники 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 Руси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— это особая песня! В Толковом словаре Даля читаем: </a:t>
            </a: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«Пряник — лакомство хлебное на меду, на патоке с разными пряностями»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http://24medok.ru/wp-content/uploads/2011/12/3_78_37859_1323773372.jpg">
            <a:hlinkClick r:id="rId2" tooltip="&quot;Медовый хлеб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60007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357166"/>
            <a:ext cx="7358114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Руси православной пряники пекли обычно к празднику Рождества Христова, украшали забавными фигурками рождественские ёлки, пряниками обменивались в Прощёное воскресенье, ели их и на Пасху, и в поминальные дни, в Егорьев день — 23 апреля, на именины, на свадьбы молодожёнам дарили пряники в виде сердец.</a:t>
            </a:r>
            <a:r>
              <a:rPr lang="ru-RU" sz="2400" dirty="0" smtClean="0">
                <a:latin typeface="+mj-lt"/>
              </a:rPr>
              <a:t> </a:t>
            </a: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Без пряников не обходилась ни одна Ярмарка на Руси. Пекли их по-прежнему в основном из ржаной муки, добавляя в тесто мёд, масло, пряности, пропитывали вином и делали с начинкой из варенья, украшали малиновой, белой, золотой глазурью. На пряниках выдавливались изображения волшебных птиц, мельниц, цветов, рыб, пароходов, солдат, барынь, крестьян…</a:t>
            </a: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Вообще же существовало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три вида старинных русских пряников.</a:t>
            </a:r>
            <a:r>
              <a:rPr lang="ru-RU" sz="2400" dirty="0" smtClean="0"/>
              <a:t> </a:t>
            </a:r>
            <a:endParaRPr lang="ru-RU" sz="2400" dirty="0" smtClean="0">
              <a:latin typeface="+mj-lt"/>
            </a:endParaRP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</a:endParaRP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</a:endParaRP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Наиболее известными являются пряники 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печатные.</a:t>
            </a:r>
            <a:r>
              <a:rPr lang="ru-RU" sz="2000" dirty="0" smtClean="0">
                <a:latin typeface="+mj-lt"/>
              </a:rPr>
              <a:t> Для их изготовления нужна пряничная доска — форма для пряников. Именно от мастера, изготовившего эту доску, зависела красота и качество пряника. </a:t>
            </a:r>
          </a:p>
        </p:txBody>
      </p:sp>
      <p:pic>
        <p:nvPicPr>
          <p:cNvPr id="7" name="Рисунок 6" descr="http://5-bal.ru/pars_docs/refs/33/32931/32931_html_m59854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4495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1-tub-ru.yandex.net/i?id=6aef9c13c7179cd9af07319b0aac9fdb&amp;n=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5-bal.ru/pars_docs/refs/33/32931/32931_html_m59854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4495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Пряники 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лепные</a:t>
            </a:r>
            <a:r>
              <a:rPr lang="ru-RU" sz="2000" dirty="0" smtClean="0">
                <a:latin typeface="+mj-lt"/>
              </a:rPr>
              <a:t> – «</a:t>
            </a:r>
            <a:r>
              <a:rPr lang="ru-RU" sz="2000" dirty="0" err="1" smtClean="0">
                <a:latin typeface="+mj-lt"/>
              </a:rPr>
              <a:t>козули</a:t>
            </a:r>
            <a:r>
              <a:rPr lang="ru-RU" sz="2000" dirty="0" smtClean="0">
                <a:latin typeface="+mj-lt"/>
              </a:rPr>
              <a:t>», «тетёрки» — самые древние из пряников. Они дошли до наших времён из языческой Руси. </a:t>
            </a:r>
            <a:endParaRPr lang="ru-RU" sz="2000" dirty="0">
              <a:latin typeface="+mj-lt"/>
            </a:endParaRPr>
          </a:p>
        </p:txBody>
      </p:sp>
      <p:pic>
        <p:nvPicPr>
          <p:cNvPr id="3" name="Рисунок 2" descr="http://pryanik33.narod.ru/STATJA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lach-gimnazia.narod.ru/sites/bloshicina/images/image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5857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Ещё пряники бывают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вырезные</a:t>
            </a:r>
            <a:r>
              <a:rPr lang="ru-RU" sz="2000" dirty="0" smtClean="0">
                <a:latin typeface="+mj-lt"/>
              </a:rPr>
              <a:t> или силуэтные. Например, «архангельские </a:t>
            </a:r>
            <a:r>
              <a:rPr lang="ru-RU" sz="2000" dirty="0" err="1" smtClean="0">
                <a:latin typeface="+mj-lt"/>
              </a:rPr>
              <a:t>козули</a:t>
            </a:r>
            <a:r>
              <a:rPr lang="ru-RU" sz="2000" dirty="0" smtClean="0">
                <a:latin typeface="+mj-lt"/>
              </a:rPr>
              <a:t>».Такие пряники вырезаются ножом или при помощи металлических форм из раскатанного пласта теста. </a:t>
            </a:r>
          </a:p>
        </p:txBody>
      </p:sp>
      <p:pic>
        <p:nvPicPr>
          <p:cNvPr id="3" name="Рисунок 2" descr="http://24medok.ru/wp-content/uploads/2011/12/3_78_37862_1323773390.jpg">
            <a:hlinkClick r:id="rId2" tooltip="&quot;Медовое печенье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357430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169724"/>
            <a:ext cx="8001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Мастеров, занимавшихся пряничным делом, называли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прянишниками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так, по мнению ученых, и произошла фамилия Прянишников.</a:t>
            </a:r>
            <a:r>
              <a:rPr lang="ru-RU" dirty="0" smtClean="0"/>
              <a:t> </a:t>
            </a:r>
            <a:r>
              <a:rPr lang="ru-RU" dirty="0" smtClean="0">
                <a:latin typeface="+mj-lt"/>
              </a:rPr>
              <a:t>Особенно прославились пряничным производством в XVII-XIX веках города Архангельск, Вологда, Москва, Тула, Тверь.</a:t>
            </a: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http://24medok.ru/wp-content/uploads/2011/12/3_78_37861_1323773383.jpg">
            <a:hlinkClick r:id="rId2" tooltip="&quot;Пряниковый домик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650083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 по результатам проверки: 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правы были все участники исследования!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0723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Домашняя подготовка Полины Антиповой  к презентации идёт полным ходом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_2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898" y="2634252"/>
            <a:ext cx="4500593" cy="3375445"/>
          </a:xfrm>
          <a:prstGeom prst="rect">
            <a:avLst/>
          </a:prstGeom>
        </p:spPr>
      </p:pic>
      <p:pic>
        <p:nvPicPr>
          <p:cNvPr id="4" name="Рисунок 3" descr="IMG_2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71361" y="2640205"/>
            <a:ext cx="4548221" cy="341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7" y="1142984"/>
            <a:ext cx="7531199" cy="46474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 темы проекта:</a:t>
            </a:r>
          </a:p>
          <a:p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Недостаточный уровень развития знаний у дошкольников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традициях, культурном наследии русского народа; низкий уровень сотрудничества детей и взрослых  в процессе их взаимодействия с людьми, культурой и окружающим миром; интерес к исследовательской деятельности носит  нестойкий, хаотичный характер, начатые исследования не доводятся до конца.</a:t>
            </a:r>
            <a:endParaRPr lang="ru-RU" sz="2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143272" cy="2357454"/>
          </a:xfrm>
          <a:prstGeom prst="rect">
            <a:avLst/>
          </a:prstGeom>
        </p:spPr>
      </p:pic>
      <p:pic>
        <p:nvPicPr>
          <p:cNvPr id="3" name="Рисунок 2" descr="IMG_2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1399" y="1012015"/>
            <a:ext cx="5810291" cy="4357718"/>
          </a:xfrm>
          <a:prstGeom prst="rect">
            <a:avLst/>
          </a:prstGeom>
        </p:spPr>
      </p:pic>
      <p:pic>
        <p:nvPicPr>
          <p:cNvPr id="4" name="Рисунок 3" descr="IMG_2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2844" y="3143248"/>
            <a:ext cx="400052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2149"/>
            <a:ext cx="3786214" cy="2839661"/>
          </a:xfrm>
          <a:prstGeom prst="rect">
            <a:avLst/>
          </a:prstGeom>
        </p:spPr>
      </p:pic>
      <p:pic>
        <p:nvPicPr>
          <p:cNvPr id="3" name="Рисунок 2" descr="IMG_2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4071966" cy="2735871"/>
          </a:xfrm>
          <a:prstGeom prst="rect">
            <a:avLst/>
          </a:prstGeom>
        </p:spPr>
      </p:pic>
      <p:pic>
        <p:nvPicPr>
          <p:cNvPr id="4" name="Рисунок 3" descr="IMG_2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02905" y="1083451"/>
            <a:ext cx="516734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714488"/>
            <a:ext cx="62865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этап: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резентация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43.JPG"/>
          <p:cNvPicPr>
            <a:picLocks noChangeAspect="1"/>
          </p:cNvPicPr>
          <p:nvPr/>
        </p:nvPicPr>
        <p:blipFill>
          <a:blip r:embed="rId2" cstate="print"/>
          <a:srcRect r="10466" b="8526"/>
          <a:stretch>
            <a:fillRect/>
          </a:stretch>
        </p:blipFill>
        <p:spPr>
          <a:xfrm>
            <a:off x="1714480" y="1857364"/>
            <a:ext cx="5500726" cy="421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9252" y="714356"/>
            <a:ext cx="4385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 Полины о результатах исследования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245.JPG"/>
          <p:cNvPicPr>
            <a:picLocks noChangeAspect="1"/>
          </p:cNvPicPr>
          <p:nvPr/>
        </p:nvPicPr>
        <p:blipFill>
          <a:blip r:embed="rId2" cstate="print"/>
          <a:srcRect t="2640" r="48515" b="7591"/>
          <a:stretch>
            <a:fillRect/>
          </a:stretch>
        </p:blipFill>
        <p:spPr>
          <a:xfrm>
            <a:off x="214282" y="1428736"/>
            <a:ext cx="3714744" cy="4857760"/>
          </a:xfrm>
          <a:prstGeom prst="rect">
            <a:avLst/>
          </a:prstGeom>
        </p:spPr>
      </p:pic>
      <p:pic>
        <p:nvPicPr>
          <p:cNvPr id="3" name="Рисунок 2" descr="IMG_3247.JPG"/>
          <p:cNvPicPr>
            <a:picLocks noChangeAspect="1"/>
          </p:cNvPicPr>
          <p:nvPr/>
        </p:nvPicPr>
        <p:blipFill>
          <a:blip r:embed="rId3" cstate="print"/>
          <a:srcRect l="1333" r="6667" b="4000"/>
          <a:stretch>
            <a:fillRect/>
          </a:stretch>
        </p:blipFill>
        <p:spPr>
          <a:xfrm>
            <a:off x="4071934" y="1714488"/>
            <a:ext cx="4929222" cy="378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9252" y="285728"/>
            <a:ext cx="4385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вот и «вкусная» часть презентации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000108"/>
            <a:ext cx="628654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этап: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Систематизация и закрепление знаний, полученных в ходе проекта через игры, продуктивную деятельность, выставки, викторины и т.д.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9"/>
            <a:ext cx="5929354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прянишники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Лепка пряников для самостоятельных игр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G_5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429156" cy="3321867"/>
          </a:xfrm>
          <a:prstGeom prst="rect">
            <a:avLst/>
          </a:prstGeom>
        </p:spPr>
      </p:pic>
      <p:pic>
        <p:nvPicPr>
          <p:cNvPr id="7" name="Рисунок 6" descr="IMG_5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6929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лепные чудо – пряники из солёного теста: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_5278.JPG"/>
          <p:cNvPicPr>
            <a:picLocks noChangeAspect="1"/>
          </p:cNvPicPr>
          <p:nvPr/>
        </p:nvPicPr>
        <p:blipFill>
          <a:blip r:embed="rId2" cstate="print"/>
          <a:srcRect b="8738"/>
          <a:stretch>
            <a:fillRect/>
          </a:stretch>
        </p:blipFill>
        <p:spPr>
          <a:xfrm>
            <a:off x="1928794" y="2643182"/>
            <a:ext cx="490541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650085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Литература: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В.И.Даль «Толковый словарь»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«Секреты русского застолья» М.: Белый город, 2006.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нтернет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5" y="121442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6" name="Рисунок 5" descr="http://gif-animashki.ru/images/animashka_1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7" y="1142984"/>
            <a:ext cx="7531199" cy="42165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 данного проекта: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Приобщение детей к </a:t>
            </a:r>
            <a:r>
              <a:rPr lang="ru-RU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социокультурным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нормам, традициям русского народа; формирование представлений об истории возникновения русского пряника, способов его изготовления, развитие познавательно-исследовательской деятельности старших дошкольников.</a:t>
            </a:r>
          </a:p>
          <a:p>
            <a:endParaRPr lang="ru-RU" sz="2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071546"/>
            <a:ext cx="628654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этап: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Формулировка исследовательской задачи : «Откуда пряник появился?»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7" y="980728"/>
            <a:ext cx="7560840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142984"/>
            <a:ext cx="6858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исследования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928802"/>
            <a:ext cx="26432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  Полина Антипова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Прабабушка Валя.JPG"/>
          <p:cNvPicPr>
            <a:picLocks noChangeAspect="1"/>
          </p:cNvPicPr>
          <p:nvPr/>
        </p:nvPicPr>
        <p:blipFill>
          <a:blip r:embed="rId4" cstate="print"/>
          <a:srcRect l="40000" t="7500" r="10000" b="32500"/>
          <a:stretch>
            <a:fillRect/>
          </a:stretch>
        </p:blipFill>
        <p:spPr>
          <a:xfrm>
            <a:off x="1428728" y="3357562"/>
            <a:ext cx="1428760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869" y="2071678"/>
            <a:ext cx="28575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старшей группы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000240"/>
            <a:ext cx="22145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 Антиповых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IMG_5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286124"/>
            <a:ext cx="2667019" cy="2000264"/>
          </a:xfrm>
          <a:prstGeom prst="rect">
            <a:avLst/>
          </a:prstGeom>
        </p:spPr>
      </p:pic>
      <p:pic>
        <p:nvPicPr>
          <p:cNvPr id="13" name="Рисунок 12" descr="imag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57379" y="3372447"/>
            <a:ext cx="2405097" cy="180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362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428736"/>
            <a:ext cx="628654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этап: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еализация проекта, ответ на поставленный вопрос.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исследователя: откуда пряник появился?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191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13" name="Содержимое 12" descr="IMG_51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79" t="30702" r="75329" b="29824"/>
          <a:stretch>
            <a:fillRect/>
          </a:stretch>
        </p:blipFill>
        <p:spPr>
          <a:xfrm>
            <a:off x="2143108" y="1142984"/>
            <a:ext cx="1000132" cy="1636580"/>
          </a:xfrm>
        </p:spPr>
      </p:pic>
      <p:sp>
        <p:nvSpPr>
          <p:cNvPr id="14" name="Прямоугольник 13"/>
          <p:cNvSpPr/>
          <p:nvPr/>
        </p:nvSpPr>
        <p:spPr>
          <a:xfrm>
            <a:off x="428596" y="1142984"/>
            <a:ext cx="1643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Лиза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Тупикина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857497"/>
            <a:ext cx="29289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Пряники делают из муки и сахара. Делать их начали давно. А когда – не знаю.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1214422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Злата </a:t>
            </a:r>
            <a:r>
              <a:rPr lang="ru-RU" sz="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Севостьянчикова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 descr="IMG_5148.JPG"/>
          <p:cNvPicPr>
            <a:picLocks noChangeAspect="1"/>
          </p:cNvPicPr>
          <p:nvPr/>
        </p:nvPicPr>
        <p:blipFill>
          <a:blip r:embed="rId3" cstate="print"/>
          <a:srcRect l="22449" t="13605" r="44898" b="23809"/>
          <a:stretch>
            <a:fillRect/>
          </a:stretch>
        </p:blipFill>
        <p:spPr>
          <a:xfrm>
            <a:off x="6000760" y="1142984"/>
            <a:ext cx="1143008" cy="16430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71868" y="2857497"/>
            <a:ext cx="4357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Пряники делают из сладкого теста. Делать их начали давным-давно, когда ещё дедушки и бабушки были маленькими.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4357694"/>
            <a:ext cx="33575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Даша Фролова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 descr="C:\Documents and Settings\Светлана\Рабочий стол\фото родителей\IMG_13.jpg"/>
          <p:cNvPicPr/>
          <p:nvPr/>
        </p:nvPicPr>
        <p:blipFill>
          <a:blip r:embed="rId4" cstate="print"/>
          <a:srcRect l="29931" t="30198" r="58655" b="47741"/>
          <a:stretch>
            <a:fillRect/>
          </a:stretch>
        </p:blipFill>
        <p:spPr bwMode="auto">
          <a:xfrm>
            <a:off x="5000628" y="4572008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00232" y="4786322"/>
            <a:ext cx="27860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Пряники делают из сахара и муки. Появились они давно. Раньше они были другими - не такими, как сейчас.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356"/>
            <a:ext cx="3357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Маша и бабушка Вера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Бабушка Маша и б Веро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0535" y="1809739"/>
            <a:ext cx="3048021" cy="228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4429132"/>
            <a:ext cx="350046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 пряники готовили по праздникам. Их могли дарить в виде подарков. Разной формы они бывают: круглой, овальной, квадратной.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Прабабушка Ва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3538" y="1500175"/>
            <a:ext cx="2178857" cy="29051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3504" y="714356"/>
            <a:ext cx="25717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Прабабушка Валя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4569206"/>
            <a:ext cx="278608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Пряник – это детское лакомство. Состоит из муки, сахара; добавляется медок, маслице, яички.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34290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Артём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Папа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3612" y="1518034"/>
            <a:ext cx="3000396" cy="22502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255"/>
            <a:ext cx="37862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Существует много разновидностей пряников: Тульский, Алтайский, имбирный. Можно из пряников сделать пряничный домик или пряничного человека.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28604"/>
            <a:ext cx="37862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 – Александра Сергеевна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м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1060" y="1452552"/>
            <a:ext cx="3048045" cy="2286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24" y="4286255"/>
            <a:ext cx="421484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тесто для пряника могут добавлять орехи, изюм, повидло. Сверху пряник поливают глазурью, а иногда наносят несложный рисунок. Его любят кушать и взрослые и дети.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564</Words>
  <Application>Microsoft Office PowerPoint</Application>
  <PresentationFormat>Экран (4:3)</PresentationFormat>
  <Paragraphs>71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Вопрос исследователя: откуда пряник появился?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Lenovo1</cp:lastModifiedBy>
  <cp:revision>40</cp:revision>
  <dcterms:created xsi:type="dcterms:W3CDTF">2015-04-27T04:24:37Z</dcterms:created>
  <dcterms:modified xsi:type="dcterms:W3CDTF">2016-03-28T12:13:22Z</dcterms:modified>
</cp:coreProperties>
</file>